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0"/>
  </p:handoutMasterIdLst>
  <p:sldIdLst>
    <p:sldId id="256" r:id="rId2"/>
    <p:sldId id="257" r:id="rId3"/>
    <p:sldId id="261" r:id="rId4"/>
    <p:sldId id="258" r:id="rId5"/>
    <p:sldId id="264" r:id="rId6"/>
    <p:sldId id="263" r:id="rId7"/>
    <p:sldId id="266" r:id="rId8"/>
    <p:sldId id="265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395" autoAdjust="0"/>
  </p:normalViewPr>
  <p:slideViewPr>
    <p:cSldViewPr snapToGrid="0">
      <p:cViewPr varScale="1">
        <p:scale>
          <a:sx n="117" d="100"/>
          <a:sy n="117" d="100"/>
        </p:scale>
        <p:origin x="9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60B495B-14D3-4B9B-BA44-C1D2A4AC12B7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5F0A6DB-7811-40E7-BE1A-E2D19B011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50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1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4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213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6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42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82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8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5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2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92FD71-000E-43D1-A5B9-8D259C353D66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695B-783D-46D3-A441-BFA2EC6CE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22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schonfeld@coastlin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546" y="309465"/>
            <a:ext cx="11282752" cy="2032519"/>
          </a:xfrm>
        </p:spPr>
        <p:txBody>
          <a:bodyPr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COASTLINE COLLEGE PROMISE</a:t>
            </a:r>
            <a:b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87747" y="5892631"/>
            <a:ext cx="4264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2, 2018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Senate Meeting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3101" y="2341983"/>
            <a:ext cx="8609013" cy="3973043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IS COASTLINE PROMISE?</a:t>
            </a:r>
            <a: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WHO IS ELIGIBLE TO PARTICIPATE? </a:t>
            </a:r>
            <a: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DOES THE PROGRAM OFFER?</a:t>
            </a:r>
          </a:p>
          <a:p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ARE THE PROGRAM REQUIREMENTS?</a:t>
            </a:r>
            <a: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WHO’S PARTICIPATED?</a:t>
            </a:r>
          </a:p>
          <a:p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FUTURE PLANS</a:t>
            </a:r>
            <a: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/>
            </a:r>
            <a:br>
              <a:rPr lang="en-US" sz="12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QUESTIONS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1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IS COASTLINE PROMISE?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55" y="1740397"/>
            <a:ext cx="10270705" cy="2383733"/>
          </a:xfrm>
        </p:spPr>
        <p:txBody>
          <a:bodyPr/>
          <a:lstStyle/>
          <a:p>
            <a:pPr marL="0" indent="0">
              <a:buNone/>
            </a:pP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and academic support in the first year for recent high school graduates from service area high schools (Newport-Mesa, Huntington Beach, Garden Grove districts)</a:t>
            </a:r>
          </a:p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0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3505" cy="956204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WHO IS ELIGIBLE TO PARTICIPATE?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8396"/>
            <a:ext cx="10739535" cy="4469180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Graduates from Newport-Mesa, Huntington Beach, or Garden Grove districts during the most recent school year who: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Coastline Promise Application;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Coastline Community College online application for Fall 2019;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2019-2020 FAFSA or California Dream Act to apply for Financial Aid;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online orientation;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 Student Education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3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878" y="434057"/>
            <a:ext cx="10403632" cy="1400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DOES THE PROGRAM OFFER?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691" y="1381114"/>
            <a:ext cx="8946541" cy="4195481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Covers all first year fall and spring semester unit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fees, college service and health services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fees;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Textbook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vouchers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$1,000 for the first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year;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Registration;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Free Tutoring; and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Counseling, Academic Success Coaches, and Career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894" y="359412"/>
            <a:ext cx="10067731" cy="1400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WHAT </a:t>
            </a:r>
            <a:r>
              <a:rPr lang="en-US" sz="4400" b="1" dirty="0" smtClean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ARE </a:t>
            </a:r>
            <a:r>
              <a:rPr lang="en-US" sz="4400" b="1" dirty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THE </a:t>
            </a:r>
            <a:r>
              <a:rPr lang="en-US" sz="4400" b="1" dirty="0" smtClean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PROGRAM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691" y="1381114"/>
            <a:ext cx="8946541" cy="527161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Enroll in a minimum of 9 units per semester;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Enroll in appropriate English and math courses;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Enroll in Counseling C105;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a minimum 2.0 GPA;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20 hours of community service;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Adhere to Coastline Policies;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Participate in Promise Program activities;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Meet once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 quarter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with a counselor; and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Meet twice a semester with a success coach.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0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3505" cy="956204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rPr>
              <a:t>WHO’S PARTICIPATED?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2017-18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51 students in fall; 30 students in spring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2018-19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74 students in fall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3505" cy="956204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9592" y="2267522"/>
            <a:ext cx="8946541" cy="419548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outreach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Cohort activities and experiences</a:t>
            </a:r>
          </a:p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Follow-up post Promise Program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4061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3505" cy="956204"/>
          </a:xfrm>
        </p:spPr>
        <p:txBody>
          <a:bodyPr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67544" y="4245429"/>
            <a:ext cx="83508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Natalie B. Schonfeld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nschonfeld@coastline.edu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714-241-6142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7C7813-90AE-4D07-88C3-73E3CFE8294C}"/>
</file>

<file path=customXml/itemProps2.xml><?xml version="1.0" encoding="utf-8"?>
<ds:datastoreItem xmlns:ds="http://schemas.openxmlformats.org/officeDocument/2006/customXml" ds:itemID="{552E9503-735A-4F7E-8B7F-FD6FC99D3D8F}"/>
</file>

<file path=customXml/itemProps3.xml><?xml version="1.0" encoding="utf-8"?>
<ds:datastoreItem xmlns:ds="http://schemas.openxmlformats.org/officeDocument/2006/customXml" ds:itemID="{70FAF3A0-BF87-4FFB-BCD6-1F15B348FC9A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335</TotalTime>
  <Words>282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Roboto Black</vt:lpstr>
      <vt:lpstr>Wingdings</vt:lpstr>
      <vt:lpstr>Wingdings 3</vt:lpstr>
      <vt:lpstr>Ion</vt:lpstr>
      <vt:lpstr>COASTLINE COLLEGE PROMISE PROGRAM</vt:lpstr>
      <vt:lpstr>WHAT IS COASTLINE PROMISE?</vt:lpstr>
      <vt:lpstr>WHO IS ELIGIBLE TO PARTICIPATE?  </vt:lpstr>
      <vt:lpstr>WHAT DOES THE PROGRAM OFFER?</vt:lpstr>
      <vt:lpstr>WHAT ARE THE PROGRAM REQUIREMENTS?</vt:lpstr>
      <vt:lpstr>WHO’S PARTICIPATED?  </vt:lpstr>
      <vt:lpstr>FUTURE PLANS </vt:lpstr>
      <vt:lpstr>QUESTIONS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Coastline Promise</dc:title>
  <dc:creator>Schonfeld, Natalie</dc:creator>
  <cp:lastModifiedBy>Lopez, Yadira</cp:lastModifiedBy>
  <cp:revision>8</cp:revision>
  <cp:lastPrinted>2018-10-02T19:25:37Z</cp:lastPrinted>
  <dcterms:created xsi:type="dcterms:W3CDTF">2018-10-02T18:29:58Z</dcterms:created>
  <dcterms:modified xsi:type="dcterms:W3CDTF">2018-10-08T15:32:49Z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